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27E8B27-F0D7-4733-AB8B-146ECD5A941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5EB1F3C-D101-4FA8-8C62-DD310E99C1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1736" y="1071546"/>
            <a:ext cx="5886464" cy="300039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Дистанционные занятия объединения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«Народная кукла»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Михайлиной А.В.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Здравствуйте!  В условиях карантина наши занятия будут проводиться дистанционно. Предоставленные  материалы вы можете использовать в свободное от учебы время.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3116"/>
            <a:ext cx="7467600" cy="4071966"/>
          </a:xfrm>
        </p:spPr>
        <p:txBody>
          <a:bodyPr/>
          <a:lstStyle/>
          <a:p>
            <a:r>
              <a:rPr lang="ru-RU" dirty="0" smtClean="0"/>
              <a:t>06.04.2020 </a:t>
            </a:r>
          </a:p>
          <a:p>
            <a:r>
              <a:rPr lang="ru-RU" dirty="0" smtClean="0"/>
              <a:t>Тема: Рисование открытки «С Днем Победы!»</a:t>
            </a:r>
          </a:p>
          <a:p>
            <a:r>
              <a:rPr lang="ru-RU" dirty="0" smtClean="0"/>
              <a:t>07.04.2020</a:t>
            </a:r>
          </a:p>
          <a:p>
            <a:r>
              <a:rPr lang="ru-RU" dirty="0" smtClean="0"/>
              <a:t>Тема: Веселые </a:t>
            </a:r>
            <a:r>
              <a:rPr lang="ru-RU" dirty="0" err="1" smtClean="0"/>
              <a:t>осьминожки</a:t>
            </a:r>
            <a:r>
              <a:rPr lang="ru-RU" dirty="0" smtClean="0"/>
              <a:t> из цветной бумаги.</a:t>
            </a:r>
          </a:p>
          <a:p>
            <a:endParaRPr lang="ru-RU" dirty="0"/>
          </a:p>
        </p:txBody>
      </p:sp>
      <p:pic>
        <p:nvPicPr>
          <p:cNvPr id="4" name="Рисунок 3" descr="IMG_20200421_14422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4143380"/>
            <a:ext cx="2000264" cy="22697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7467600" cy="5902472"/>
          </a:xfrm>
        </p:spPr>
        <p:txBody>
          <a:bodyPr/>
          <a:lstStyle/>
          <a:p>
            <a:r>
              <a:rPr lang="ru-RU" dirty="0" smtClean="0"/>
              <a:t>13.04.2020</a:t>
            </a:r>
          </a:p>
          <a:p>
            <a:r>
              <a:rPr lang="ru-RU" dirty="0" smtClean="0"/>
              <a:t>Тема: Подставка для пасхальных яиц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14.04.2020</a:t>
            </a:r>
          </a:p>
          <a:p>
            <a:r>
              <a:rPr lang="ru-RU" dirty="0" smtClean="0"/>
              <a:t>Тема: Цыпленок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 descr="IMG_20200413_1342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1428736"/>
            <a:ext cx="2643206" cy="2338503"/>
          </a:xfrm>
          <a:prstGeom prst="rect">
            <a:avLst/>
          </a:prstGeom>
        </p:spPr>
      </p:pic>
      <p:pic>
        <p:nvPicPr>
          <p:cNvPr id="5" name="Рисунок 4" descr="IMG_20200413_1343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4500570"/>
            <a:ext cx="2621114" cy="20859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</p:spPr>
        <p:txBody>
          <a:bodyPr/>
          <a:lstStyle/>
          <a:p>
            <a:r>
              <a:rPr lang="ru-RU" dirty="0" smtClean="0"/>
              <a:t>20.04.2020</a:t>
            </a:r>
          </a:p>
          <a:p>
            <a:r>
              <a:rPr lang="ru-RU" dirty="0" smtClean="0"/>
              <a:t>Тема: Аппликация из ватных дисков «Рыбки»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21.04.2020</a:t>
            </a:r>
          </a:p>
          <a:p>
            <a:r>
              <a:rPr lang="ru-RU" dirty="0" smtClean="0"/>
              <a:t>Тема: Тучка с радугой</a:t>
            </a:r>
          </a:p>
          <a:p>
            <a:endParaRPr lang="ru-RU" dirty="0"/>
          </a:p>
        </p:txBody>
      </p:sp>
      <p:pic>
        <p:nvPicPr>
          <p:cNvPr id="4" name="Рисунок 3" descr="Screenshot_20200422-131307.png"/>
          <p:cNvPicPr>
            <a:picLocks noChangeAspect="1"/>
          </p:cNvPicPr>
          <p:nvPr/>
        </p:nvPicPr>
        <p:blipFill>
          <a:blip r:embed="rId2"/>
          <a:srcRect t="26042" b="28125"/>
          <a:stretch>
            <a:fillRect/>
          </a:stretch>
        </p:blipFill>
        <p:spPr>
          <a:xfrm>
            <a:off x="1785918" y="1285860"/>
            <a:ext cx="2717863" cy="2214554"/>
          </a:xfrm>
          <a:prstGeom prst="rect">
            <a:avLst/>
          </a:prstGeom>
        </p:spPr>
      </p:pic>
      <p:pic>
        <p:nvPicPr>
          <p:cNvPr id="5" name="Рисунок 4" descr="IMG_20200421_1441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4500570"/>
            <a:ext cx="2606764" cy="20383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/>
          <a:lstStyle/>
          <a:p>
            <a:r>
              <a:rPr lang="ru-RU" dirty="0" smtClean="0"/>
              <a:t>27.04.2020</a:t>
            </a:r>
          </a:p>
          <a:p>
            <a:r>
              <a:rPr lang="ru-RU" dirty="0" smtClean="0"/>
              <a:t>Тема: Аппликация из ватных дисков «Кот»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28.04.2020</a:t>
            </a:r>
          </a:p>
          <a:p>
            <a:r>
              <a:rPr lang="ru-RU" dirty="0" smtClean="0"/>
              <a:t>Тема: Аппликация из ватных дисков «Сова»</a:t>
            </a:r>
          </a:p>
          <a:p>
            <a:endParaRPr lang="ru-RU" dirty="0" smtClean="0"/>
          </a:p>
        </p:txBody>
      </p:sp>
      <p:pic>
        <p:nvPicPr>
          <p:cNvPr id="4" name="Рисунок 3" descr="Screenshot_20200121-105147.png"/>
          <p:cNvPicPr>
            <a:picLocks noChangeAspect="1"/>
          </p:cNvPicPr>
          <p:nvPr/>
        </p:nvPicPr>
        <p:blipFill>
          <a:blip r:embed="rId2"/>
          <a:srcRect t="28125" b="30208"/>
          <a:stretch>
            <a:fillRect/>
          </a:stretch>
        </p:blipFill>
        <p:spPr>
          <a:xfrm>
            <a:off x="1714480" y="1357298"/>
            <a:ext cx="2700338" cy="2000264"/>
          </a:xfrm>
          <a:prstGeom prst="rect">
            <a:avLst/>
          </a:prstGeom>
        </p:spPr>
      </p:pic>
      <p:pic>
        <p:nvPicPr>
          <p:cNvPr id="5" name="Рисунок 4" descr="Screenshot_20200203-095938.png"/>
          <p:cNvPicPr>
            <a:picLocks noChangeAspect="1"/>
          </p:cNvPicPr>
          <p:nvPr/>
        </p:nvPicPr>
        <p:blipFill>
          <a:blip r:embed="rId3" cstate="print"/>
          <a:srcRect t="16666" b="13541"/>
          <a:stretch>
            <a:fillRect/>
          </a:stretch>
        </p:blipFill>
        <p:spPr>
          <a:xfrm>
            <a:off x="1928794" y="4429132"/>
            <a:ext cx="1643061" cy="20386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2214554"/>
            <a:ext cx="7467600" cy="344499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</TotalTime>
  <Words>96</Words>
  <Application>Microsoft Office PowerPoint</Application>
  <PresentationFormat>Экран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Эркер</vt:lpstr>
      <vt:lpstr>Дистанционные занятия объединения  «Народная кукла»  педагога дополнительного образования Михайлиной А.В.</vt:lpstr>
      <vt:lpstr>Здравствуйте!  В условиях карантина наши занятия будут проводиться дистанционно. Предоставленные  материалы вы можете использовать в свободное от учебы время.</vt:lpstr>
      <vt:lpstr>Слайд 3</vt:lpstr>
      <vt:lpstr>Слайд 4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Дистанционные занятия объединения  «Народная кукла»  педагога дополнительного образования Михайлиной А.В.</dc:title>
  <dc:creator>User</dc:creator>
  <cp:lastModifiedBy>User</cp:lastModifiedBy>
  <cp:revision>5</cp:revision>
  <dcterms:created xsi:type="dcterms:W3CDTF">2020-04-26T16:35:49Z</dcterms:created>
  <dcterms:modified xsi:type="dcterms:W3CDTF">2020-04-26T17:19:19Z</dcterms:modified>
</cp:coreProperties>
</file>